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12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BC60D-127A-4C39-9F4D-CDE19427A846}" type="datetimeFigureOut">
              <a:rPr lang="th-TH" smtClean="0"/>
              <a:t>17/08/63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5AA37-D49B-42FB-BB5C-FB08E94E803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52578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BC60D-127A-4C39-9F4D-CDE19427A846}" type="datetimeFigureOut">
              <a:rPr lang="th-TH" smtClean="0"/>
              <a:t>17/08/63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5AA37-D49B-42FB-BB5C-FB08E94E803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89895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BC60D-127A-4C39-9F4D-CDE19427A846}" type="datetimeFigureOut">
              <a:rPr lang="th-TH" smtClean="0"/>
              <a:t>17/08/63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5AA37-D49B-42FB-BB5C-FB08E94E803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78060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BC60D-127A-4C39-9F4D-CDE19427A846}" type="datetimeFigureOut">
              <a:rPr lang="th-TH" smtClean="0"/>
              <a:t>17/08/63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5AA37-D49B-42FB-BB5C-FB08E94E803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27632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BC60D-127A-4C39-9F4D-CDE19427A846}" type="datetimeFigureOut">
              <a:rPr lang="th-TH" smtClean="0"/>
              <a:t>17/08/63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5AA37-D49B-42FB-BB5C-FB08E94E803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07048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BC60D-127A-4C39-9F4D-CDE19427A846}" type="datetimeFigureOut">
              <a:rPr lang="th-TH" smtClean="0"/>
              <a:t>17/08/63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5AA37-D49B-42FB-BB5C-FB08E94E803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82519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BC60D-127A-4C39-9F4D-CDE19427A846}" type="datetimeFigureOut">
              <a:rPr lang="th-TH" smtClean="0"/>
              <a:t>17/08/63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5AA37-D49B-42FB-BB5C-FB08E94E803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70210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BC60D-127A-4C39-9F4D-CDE19427A846}" type="datetimeFigureOut">
              <a:rPr lang="th-TH" smtClean="0"/>
              <a:t>17/08/63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5AA37-D49B-42FB-BB5C-FB08E94E803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30330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BC60D-127A-4C39-9F4D-CDE19427A846}" type="datetimeFigureOut">
              <a:rPr lang="th-TH" smtClean="0"/>
              <a:t>17/08/63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5AA37-D49B-42FB-BB5C-FB08E94E803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29631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BC60D-127A-4C39-9F4D-CDE19427A846}" type="datetimeFigureOut">
              <a:rPr lang="th-TH" smtClean="0"/>
              <a:t>17/08/63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5AA37-D49B-42FB-BB5C-FB08E94E803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86030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BC60D-127A-4C39-9F4D-CDE19427A846}" type="datetimeFigureOut">
              <a:rPr lang="th-TH" smtClean="0"/>
              <a:t>17/08/63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5AA37-D49B-42FB-BB5C-FB08E94E803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11623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BC60D-127A-4C39-9F4D-CDE19427A846}" type="datetimeFigureOut">
              <a:rPr lang="th-TH" smtClean="0"/>
              <a:t>17/08/63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5AA37-D49B-42FB-BB5C-FB08E94E803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47838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/>
            </a:gs>
            <a:gs pos="100000">
              <a:schemeClr val="bg1"/>
            </a:gs>
            <a:gs pos="100000">
              <a:schemeClr val="accent1">
                <a:tint val="23500"/>
                <a:satMod val="16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ตาราง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8472986"/>
              </p:ext>
            </p:extLst>
          </p:nvPr>
        </p:nvGraphicFramePr>
        <p:xfrm>
          <a:off x="0" y="1556792"/>
          <a:ext cx="9114751" cy="3384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14751"/>
              </a:tblGrid>
              <a:tr h="3384376">
                <a:tc>
                  <a:txBody>
                    <a:bodyPr/>
                    <a:lstStyle/>
                    <a:p>
                      <a:pPr algn="ctr"/>
                      <a:endParaRPr lang="th-TH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 descr="D:\Users\DC\Desktop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14097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19672" y="188640"/>
            <a:ext cx="6784230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th-TH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ประชาสัมพันธ์การชำระภาษีประจำปี 2562</a:t>
            </a:r>
            <a:endParaRPr lang="th-TH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29224" y="972234"/>
            <a:ext cx="3192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เทศบาลตำบลมะกรูด</a:t>
            </a:r>
            <a:endParaRPr lang="th-TH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27" name="Picture 3" descr="D:\Users\DC\Desktop\downloa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956507"/>
            <a:ext cx="3942978" cy="2448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067944" y="2060848"/>
            <a:ext cx="496855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 smtClean="0">
                <a:solidFill>
                  <a:srgbClr val="FF0000"/>
                </a:solidFill>
                <a:latin typeface="BrowalliaUPC" panose="020B0604020202020204" pitchFamily="34" charset="-34"/>
                <a:cs typeface="BrowalliaUPC" panose="020B0604020202020204" pitchFamily="34" charset="-34"/>
              </a:rPr>
              <a:t>บ้านยางแดง (ม.1)     19  มี.ค.2562     ณ ศาลาอเนกประสงค์</a:t>
            </a:r>
          </a:p>
          <a:p>
            <a:r>
              <a:rPr lang="th-TH" sz="2000" b="1" dirty="0" smtClean="0">
                <a:solidFill>
                  <a:srgbClr val="FF0000"/>
                </a:solidFill>
                <a:latin typeface="BrowalliaUPC" panose="020B0604020202020204" pitchFamily="34" charset="-34"/>
                <a:cs typeface="BrowalliaUPC" panose="020B0604020202020204" pitchFamily="34" charset="-34"/>
              </a:rPr>
              <a:t>บ้านโพธิ์ (ม.2)           20  มี.ค.2562     ณ มัสยิด ม.2</a:t>
            </a:r>
          </a:p>
          <a:p>
            <a:r>
              <a:rPr lang="th-TH" sz="2000" b="1" dirty="0" smtClean="0">
                <a:solidFill>
                  <a:srgbClr val="FF0000"/>
                </a:solidFill>
                <a:latin typeface="BrowalliaUPC" panose="020B0604020202020204" pitchFamily="34" charset="-34"/>
                <a:cs typeface="BrowalliaUPC" panose="020B0604020202020204" pitchFamily="34" charset="-34"/>
              </a:rPr>
              <a:t>บ้านแลแป (ม.3)        23  มี.ค.2562     ณ ศาลาอเนกประสงค์</a:t>
            </a:r>
          </a:p>
          <a:p>
            <a:r>
              <a:rPr lang="th-TH" sz="2000" b="1" dirty="0" smtClean="0">
                <a:solidFill>
                  <a:srgbClr val="FF0000"/>
                </a:solidFill>
                <a:latin typeface="BrowalliaUPC" panose="020B0604020202020204" pitchFamily="34" charset="-34"/>
                <a:cs typeface="BrowalliaUPC" panose="020B0604020202020204" pitchFamily="34" charset="-34"/>
              </a:rPr>
              <a:t>บ้านป่ากัน (ม.5)        24  มี.ค.2562     ณ ศาลาอเนกประสงค์</a:t>
            </a:r>
          </a:p>
          <a:p>
            <a:r>
              <a:rPr lang="th-TH" sz="2000" b="1" dirty="0" smtClean="0">
                <a:solidFill>
                  <a:srgbClr val="FF0000"/>
                </a:solidFill>
                <a:latin typeface="BrowalliaUPC" panose="020B0604020202020204" pitchFamily="34" charset="-34"/>
                <a:cs typeface="BrowalliaUPC" panose="020B0604020202020204" pitchFamily="34" charset="-34"/>
              </a:rPr>
              <a:t>บ้านมะกรูด (ม.6)      25 มี.ค.2562      ณ ศาลาอเนกประสงค์</a:t>
            </a:r>
          </a:p>
          <a:p>
            <a:r>
              <a:rPr lang="th-TH" sz="2000" b="1" dirty="0" err="1" smtClean="0">
                <a:solidFill>
                  <a:srgbClr val="FF0000"/>
                </a:solidFill>
                <a:latin typeface="BrowalliaUPC" panose="020B0604020202020204" pitchFamily="34" charset="-34"/>
                <a:cs typeface="BrowalliaUPC" panose="020B0604020202020204" pitchFamily="34" charset="-34"/>
              </a:rPr>
              <a:t>บ้านหรั่ง</a:t>
            </a:r>
            <a:r>
              <a:rPr lang="th-TH" sz="2000" b="1" dirty="0" smtClean="0">
                <a:solidFill>
                  <a:srgbClr val="FF0000"/>
                </a:solidFill>
                <a:latin typeface="BrowalliaUPC" panose="020B0604020202020204" pitchFamily="34" charset="-34"/>
                <a:cs typeface="BrowalliaUPC" panose="020B0604020202020204" pitchFamily="34" charset="-34"/>
              </a:rPr>
              <a:t> (ม.7)           26 มี.ค.2562      ณ วันโมลีนิมิต</a:t>
            </a:r>
          </a:p>
          <a:p>
            <a:r>
              <a:rPr lang="th-TH" sz="2000" b="1" dirty="0" smtClean="0">
                <a:solidFill>
                  <a:srgbClr val="FF0000"/>
                </a:solidFill>
                <a:latin typeface="BrowalliaUPC" panose="020B0604020202020204" pitchFamily="34" charset="-34"/>
                <a:cs typeface="BrowalliaUPC" panose="020B0604020202020204" pitchFamily="34" charset="-34"/>
              </a:rPr>
              <a:t>บ้านนาค้อใต้ (ม.4)     27 มี.ค.2562     ณ มัสยิด ม.4</a:t>
            </a:r>
          </a:p>
          <a:p>
            <a:endParaRPr lang="th-TH" sz="2000" b="1" dirty="0" smtClean="0">
              <a:solidFill>
                <a:srgbClr val="FF0000"/>
              </a:solidFill>
              <a:latin typeface="BrowalliaUPC" panose="020B0604020202020204" pitchFamily="34" charset="-34"/>
              <a:cs typeface="BrowalliaUPC" panose="020B0604020202020204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1560" y="5522393"/>
            <a:ext cx="41585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400" b="1" dirty="0" smtClean="0">
                <a:solidFill>
                  <a:schemeClr val="accent4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เพื่อความสะดวกและรวดเร็วในการชำระ</a:t>
            </a:r>
            <a:r>
              <a:rPr lang="th-TH" sz="1400" b="1" dirty="0" err="1" smtClean="0">
                <a:solidFill>
                  <a:schemeClr val="accent4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ภาษีบำ</a:t>
            </a:r>
            <a:r>
              <a:rPr lang="th-TH" sz="1400" b="1" dirty="0" smtClean="0">
                <a:solidFill>
                  <a:schemeClr val="accent4">
                    <a:lumMod val="50000"/>
                  </a:schemeClr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รงท้องที่</a:t>
            </a:r>
            <a:endParaRPr lang="th-TH" sz="1400" b="1" dirty="0">
              <a:solidFill>
                <a:schemeClr val="accent4">
                  <a:lumMod val="50000"/>
                </a:schemeClr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12392" y="5876879"/>
            <a:ext cx="5160456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th-TH" sz="18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ควรนำใบเสร็จรับเงินภาษีบำรุงท้องที่ (ภ.</a:t>
            </a:r>
            <a:r>
              <a:rPr lang="th-TH" sz="1800" b="1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บ.ท</a:t>
            </a:r>
            <a:r>
              <a:rPr lang="th-TH" sz="18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11) ของปี 2562 มาด้วย</a:t>
            </a:r>
            <a:endParaRPr lang="th-TH" sz="18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สี่เหลี่ยมผืนผ้ามุมมน 11"/>
          <p:cNvSpPr/>
          <p:nvPr/>
        </p:nvSpPr>
        <p:spPr>
          <a:xfrm>
            <a:off x="5508104" y="5405154"/>
            <a:ext cx="3384376" cy="702557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/>
              <a:t>เริ่มตั้งแต่เวลา 13.30 - 16.00 น.</a:t>
            </a:r>
            <a:endParaRPr lang="th-TH" sz="2400" b="1" dirty="0"/>
          </a:p>
        </p:txBody>
      </p:sp>
    </p:spTree>
    <p:extLst>
      <p:ext uri="{BB962C8B-B14F-4D97-AF65-F5344CB8AC3E}">
        <p14:creationId xmlns:p14="http://schemas.microsoft.com/office/powerpoint/2010/main" val="735693141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127</Words>
  <Application>Microsoft Office PowerPoint</Application>
  <PresentationFormat>นำเสนอทางหน้าจอ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ชุดรูปแบบของ Office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DC</dc:creator>
  <cp:lastModifiedBy>DC</cp:lastModifiedBy>
  <cp:revision>3</cp:revision>
  <dcterms:created xsi:type="dcterms:W3CDTF">2020-08-17T03:51:12Z</dcterms:created>
  <dcterms:modified xsi:type="dcterms:W3CDTF">2020-08-17T04:22:36Z</dcterms:modified>
</cp:coreProperties>
</file>