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31386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0" d="100"/>
          <a:sy n="60" d="100"/>
        </p:scale>
        <p:origin x="9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73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th-TH"/>
              <a:t>12/11/61</a:t>
            </a: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3"/>
          </p:nvPr>
        </p:nvSpPr>
        <p:spPr>
          <a:xfrm>
            <a:off x="3884613" y="8846554"/>
            <a:ext cx="2971800" cy="4673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8BAFD-B3ED-4AFE-A7B0-1A221B4A77F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51814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th-TH"/>
              <a:t>12/11/61</a:t>
            </a:r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635000" y="1163638"/>
            <a:ext cx="5588000" cy="3143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481513"/>
            <a:ext cx="5486400" cy="3668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847138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84613" y="8847138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9E3B1-4C4C-4F5B-BBB5-512DDE62567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00304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99E3B1-4C4C-4F5B-BBB5-512DDE625675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5718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97075-2B27-431B-8F62-165F5836C9A7}" type="datetime1">
              <a:rPr lang="th-TH" smtClean="0"/>
              <a:t>14/11/61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726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78A34-8E91-4EE4-90E6-D780F3438011}" type="datetime1">
              <a:rPr lang="th-TH" smtClean="0"/>
              <a:t>14/11/61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90914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0376F-E833-4EDE-9077-AC2014A8CE9A}" type="datetime1">
              <a:rPr lang="th-TH" smtClean="0"/>
              <a:t>14/11/61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36280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BF4CA-1218-480D-873E-EA524E68878C}" type="datetime1">
              <a:rPr lang="th-TH" smtClean="0"/>
              <a:t>14/11/61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4302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103F0C-8BB3-43CF-AD79-875670545A28}" type="datetime1">
              <a:rPr lang="th-TH" smtClean="0"/>
              <a:t>14/11/61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5717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19EAD-2D01-4BAF-A0BA-E21B7C255786}" type="datetime1">
              <a:rPr lang="th-TH" smtClean="0"/>
              <a:t>14/11/61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5589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14C2-80D4-447E-A6ED-FE770AF0D105}" type="datetime1">
              <a:rPr lang="th-TH" smtClean="0"/>
              <a:t>14/11/61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33425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693D8-921B-4FF0-BF49-4B99857FC6AC}" type="datetime1">
              <a:rPr lang="th-TH" smtClean="0"/>
              <a:t>14/11/61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1483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45202-4365-42B9-BD73-59E2AB4C4D2A}" type="datetime1">
              <a:rPr lang="th-TH" smtClean="0"/>
              <a:t>14/11/61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6582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7D496-C536-45E0-8274-4D855EA20A1B}" type="datetime1">
              <a:rPr lang="th-TH" smtClean="0"/>
              <a:t>14/11/61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18927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81BFC-291B-4768-9D21-1ED58AA0CDA7}" type="datetime1">
              <a:rPr lang="th-TH" smtClean="0"/>
              <a:t>14/11/61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32451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FDDAD9-103A-41C4-B712-2EC431B1C3D7}" type="datetime1">
              <a:rPr lang="th-TH" smtClean="0"/>
              <a:t>14/11/61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C378D-4586-4311-AE30-94CB7A54B23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3859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8742"/>
          </a:xfrm>
        </p:spPr>
      </p:pic>
    </p:spTree>
    <p:extLst>
      <p:ext uri="{BB962C8B-B14F-4D97-AF65-F5344CB8AC3E}">
        <p14:creationId xmlns:p14="http://schemas.microsoft.com/office/powerpoint/2010/main" val="1421406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442"/>
          </a:xfrm>
        </p:spPr>
      </p:pic>
    </p:spTree>
    <p:extLst>
      <p:ext uri="{BB962C8B-B14F-4D97-AF65-F5344CB8AC3E}">
        <p14:creationId xmlns:p14="http://schemas.microsoft.com/office/powerpoint/2010/main" val="3931017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039"/>
          </a:xfrm>
        </p:spPr>
      </p:pic>
    </p:spTree>
    <p:extLst>
      <p:ext uri="{BB962C8B-B14F-4D97-AF65-F5344CB8AC3E}">
        <p14:creationId xmlns:p14="http://schemas.microsoft.com/office/powerpoint/2010/main" val="2191312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202"/>
          </a:xfrm>
        </p:spPr>
      </p:pic>
    </p:spTree>
    <p:extLst>
      <p:ext uri="{BB962C8B-B14F-4D97-AF65-F5344CB8AC3E}">
        <p14:creationId xmlns:p14="http://schemas.microsoft.com/office/powerpoint/2010/main" val="1435838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039"/>
          </a:xfrm>
        </p:spPr>
      </p:pic>
    </p:spTree>
    <p:extLst>
      <p:ext uri="{BB962C8B-B14F-4D97-AF65-F5344CB8AC3E}">
        <p14:creationId xmlns:p14="http://schemas.microsoft.com/office/powerpoint/2010/main" val="1470738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9203"/>
          </a:xfrm>
        </p:spPr>
      </p:pic>
    </p:spTree>
    <p:extLst>
      <p:ext uri="{BB962C8B-B14F-4D97-AF65-F5344CB8AC3E}">
        <p14:creationId xmlns:p14="http://schemas.microsoft.com/office/powerpoint/2010/main" val="797501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202"/>
          </a:xfrm>
        </p:spPr>
      </p:pic>
    </p:spTree>
    <p:extLst>
      <p:ext uri="{BB962C8B-B14F-4D97-AF65-F5344CB8AC3E}">
        <p14:creationId xmlns:p14="http://schemas.microsoft.com/office/powerpoint/2010/main" val="2546035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9202"/>
          </a:xfrm>
        </p:spPr>
      </p:pic>
    </p:spTree>
    <p:extLst>
      <p:ext uri="{BB962C8B-B14F-4D97-AF65-F5344CB8AC3E}">
        <p14:creationId xmlns:p14="http://schemas.microsoft.com/office/powerpoint/2010/main" val="4064176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039"/>
          </a:xfrm>
        </p:spPr>
      </p:pic>
    </p:spTree>
    <p:extLst>
      <p:ext uri="{BB962C8B-B14F-4D97-AF65-F5344CB8AC3E}">
        <p14:creationId xmlns:p14="http://schemas.microsoft.com/office/powerpoint/2010/main" val="4104031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7039"/>
          </a:xfrm>
        </p:spPr>
      </p:pic>
    </p:spTree>
    <p:extLst>
      <p:ext uri="{BB962C8B-B14F-4D97-AF65-F5344CB8AC3E}">
        <p14:creationId xmlns:p14="http://schemas.microsoft.com/office/powerpoint/2010/main" val="296752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708" cy="6858000"/>
          </a:xfrm>
        </p:spPr>
      </p:pic>
    </p:spTree>
    <p:extLst>
      <p:ext uri="{BB962C8B-B14F-4D97-AF65-F5344CB8AC3E}">
        <p14:creationId xmlns:p14="http://schemas.microsoft.com/office/powerpoint/2010/main" val="3607004736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</Words>
  <Application>Microsoft Office PowerPoint</Application>
  <PresentationFormat>แบบจอกว้าง</PresentationFormat>
  <Paragraphs>1</Paragraphs>
  <Slides>11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5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11</vt:i4>
      </vt:variant>
    </vt:vector>
  </HeadingPairs>
  <TitlesOfParts>
    <vt:vector size="17" baseType="lpstr">
      <vt:lpstr>Angsana New</vt:lpstr>
      <vt:lpstr>Arial</vt:lpstr>
      <vt:lpstr>Calibri</vt:lpstr>
      <vt:lpstr>Calibri Light</vt:lpstr>
      <vt:lpstr>Cordia New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ENTER</dc:creator>
  <cp:lastModifiedBy>hp</cp:lastModifiedBy>
  <cp:revision>7</cp:revision>
  <cp:lastPrinted>2018-11-12T03:55:01Z</cp:lastPrinted>
  <dcterms:created xsi:type="dcterms:W3CDTF">2018-10-29T12:13:30Z</dcterms:created>
  <dcterms:modified xsi:type="dcterms:W3CDTF">2018-11-14T07:17:33Z</dcterms:modified>
</cp:coreProperties>
</file>